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4"/>
  </p:sldMasterIdLst>
  <p:sldIdLst>
    <p:sldId id="256" r:id="rId5"/>
    <p:sldId id="257" r:id="rId6"/>
    <p:sldId id="258" r:id="rId7"/>
    <p:sldId id="262" r:id="rId8"/>
    <p:sldId id="261" r:id="rId9"/>
    <p:sldId id="265" r:id="rId10"/>
    <p:sldId id="259" r:id="rId1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hua Quirke" initials="JQ" lastIdx="1" clrIdx="0">
    <p:extLst>
      <p:ext uri="{19B8F6BF-5375-455C-9EA6-DF929625EA0E}">
        <p15:presenceInfo xmlns:p15="http://schemas.microsoft.com/office/powerpoint/2012/main" userId="S::gw14quirkejoshua@glow.sch.uk::eede3736-6b87-47ed-80c4-c405c10d90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7D6552-CF4E-4D9A-B4C4-C488AD72FD18}" v="5" dt="2021-09-16T17:18:43.084"/>
    <p1510:client id="{0D330F7C-5C87-4A88-8D6B-2A58B130A5A8}" v="937" dt="2021-09-14T11:39:54.788"/>
    <p1510:client id="{144209D2-568F-447A-8F89-28397F8CD5D3}" v="259" dt="2021-09-14T09:37:06.947"/>
    <p1510:client id="{3344DE31-513E-4B16-A0FC-00B2E068F394}" v="894" dt="2021-09-13T15:30:38.670"/>
    <p1510:client id="{34E62493-5C98-4D47-BB0D-1EE76FD2FB18}" v="5" dt="2021-09-16T17:16:53.748"/>
    <p1510:client id="{392DE849-F26A-4ED2-AA64-1A391A8AD779}" v="204" dt="2021-09-13T15:31:02.036"/>
    <p1510:client id="{541E1E54-BF6E-4E6D-9B55-592F49B6D2DB}" v="3" dt="2021-09-16T17:20:35.269"/>
    <p1510:client id="{5C366BE6-08A1-4ABD-8EFC-1E93E467CA00}" v="127" dt="2021-09-13T15:26:31.899"/>
    <p1510:client id="{70208977-BECA-4A27-8AEE-E760E5AF1FF5}" v="34" dt="2021-09-17T09:47:13.887"/>
    <p1510:client id="{82045B65-6F7A-49A8-8D50-99429BBB41F3}" v="233" dt="2021-09-13T15:00:01.400"/>
    <p1510:client id="{866A59C8-88E9-4FE6-A75A-1431D8B0CDAD}" v="1" dt="2021-09-13T14:39:20.213"/>
    <p1510:client id="{8C72847C-761F-4BEC-B159-95E3BEBDBF2B}" v="120" dt="2021-09-16T17:23:43.421"/>
    <p1510:client id="{B04B121D-3991-4A5E-A1EB-F356347B3C1E}" v="119" dt="2021-09-13T15:08:48.264"/>
    <p1510:client id="{B7A53A06-106C-48A9-BACA-457297B97A02}" v="8" dt="2021-09-13T15:12:22.051"/>
    <p1510:client id="{B9EA271A-6CA7-4140-950E-321A79592406}" v="285" dt="2021-09-13T15:05:03.114"/>
    <p1510:client id="{CCC3F845-10C9-455F-AD43-86296E15D1BB}" v="78" dt="2021-09-16T16:55:59.276"/>
    <p1510:client id="{CD28724E-1A49-42BE-AB79-3DD4D80D3A18}" v="289" dt="2021-09-13T15:04:54.216"/>
    <p1510:client id="{F169DB48-3734-F541-AED7-69DC469D2C4E}" v="2" dt="2021-09-13T19:32:07.4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3645-DCFE-47FC-8A66-F9A45A422ED9}"/>
              </a:ext>
            </a:extLst>
          </p:cNvPr>
          <p:cNvSpPr>
            <a:spLocks noGrp="1"/>
          </p:cNvSpPr>
          <p:nvPr>
            <p:ph type="ctrTitle"/>
          </p:nvPr>
        </p:nvSpPr>
        <p:spPr>
          <a:xfrm>
            <a:off x="3221150" y="1247140"/>
            <a:ext cx="7891760" cy="3450844"/>
          </a:xfrm>
        </p:spPr>
        <p:txBody>
          <a:bodyPr anchor="t"/>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2AD509FA-7BD7-4D45-998F-0E43038F179C}"/>
              </a:ext>
            </a:extLst>
          </p:cNvPr>
          <p:cNvSpPr>
            <a:spLocks noGrp="1"/>
          </p:cNvSpPr>
          <p:nvPr>
            <p:ph type="subTitle" idx="1"/>
          </p:nvPr>
        </p:nvSpPr>
        <p:spPr>
          <a:xfrm>
            <a:off x="3221150" y="4818126"/>
            <a:ext cx="7891760" cy="1268984"/>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Rectangle 8">
            <a:extLst>
              <a:ext uri="{FF2B5EF4-FFF2-40B4-BE49-F238E27FC236}">
                <a16:creationId xmlns:a16="http://schemas.microsoft.com/office/drawing/2014/main" id="{2D03A0B2-4A2F-D846-A5E6-FB7CB9A031F7}"/>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7F573F1D-73A7-FB41-BCAD-FC9AA7DEF4F5}"/>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Date Placeholder 6">
            <a:extLst>
              <a:ext uri="{FF2B5EF4-FFF2-40B4-BE49-F238E27FC236}">
                <a16:creationId xmlns:a16="http://schemas.microsoft.com/office/drawing/2014/main" id="{DDCFA51C-E4FE-4BF2-A2DD-E32DE57D8AD0}"/>
              </a:ext>
            </a:extLst>
          </p:cNvPr>
          <p:cNvSpPr>
            <a:spLocks noGrp="1"/>
          </p:cNvSpPr>
          <p:nvPr>
            <p:ph type="dt" sz="half" idx="10"/>
          </p:nvPr>
        </p:nvSpPr>
        <p:spPr/>
        <p:txBody>
          <a:bodyPr/>
          <a:lstStyle/>
          <a:p>
            <a:pPr algn="r"/>
            <a:fld id="{1449AA12-8195-4182-A7AC-2E7E59DFBDAF}" type="datetimeFigureOut">
              <a:rPr lang="en-US" smtClean="0"/>
              <a:pPr algn="r"/>
              <a:t>10/28/2021</a:t>
            </a:fld>
            <a:endParaRPr lang="en-US"/>
          </a:p>
        </p:txBody>
      </p:sp>
      <p:sp>
        <p:nvSpPr>
          <p:cNvPr id="8" name="Footer Placeholder 7">
            <a:extLst>
              <a:ext uri="{FF2B5EF4-FFF2-40B4-BE49-F238E27FC236}">
                <a16:creationId xmlns:a16="http://schemas.microsoft.com/office/drawing/2014/main" id="{5A438448-FC2D-4A2F-B7C0-04AC50311EAA}"/>
              </a:ext>
            </a:extLst>
          </p:cNvPr>
          <p:cNvSpPr>
            <a:spLocks noGrp="1"/>
          </p:cNvSpPr>
          <p:nvPr>
            <p:ph type="ftr" sz="quarter" idx="11"/>
          </p:nvPr>
        </p:nvSpPr>
        <p:spPr>
          <a:xfrm>
            <a:off x="3221150" y="6292850"/>
            <a:ext cx="4114800" cy="365125"/>
          </a:xfrm>
        </p:spPr>
        <p:txBody>
          <a:bodyPr/>
          <a:lstStyle/>
          <a:p>
            <a:pPr algn="l"/>
            <a:endParaRPr lang="en-US"/>
          </a:p>
        </p:txBody>
      </p:sp>
      <p:sp>
        <p:nvSpPr>
          <p:cNvPr id="11" name="Slide Number Placeholder 10">
            <a:extLst>
              <a:ext uri="{FF2B5EF4-FFF2-40B4-BE49-F238E27FC236}">
                <a16:creationId xmlns:a16="http://schemas.microsoft.com/office/drawing/2014/main" id="{3B07C67E-EAD9-47D8-9559-4E091BC03BA8}"/>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1020374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53B0-59B2-4B39-93E0-DCFBB932C82A}"/>
              </a:ext>
            </a:extLst>
          </p:cNvPr>
          <p:cNvSpPr>
            <a:spLocks noGrp="1"/>
          </p:cNvSpPr>
          <p:nvPr>
            <p:ph type="title"/>
          </p:nvPr>
        </p:nvSpPr>
        <p:spPr>
          <a:xfrm>
            <a:off x="1587710" y="455362"/>
            <a:ext cx="9525200" cy="155041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8C5F7B-98AC-425B-80BD-6C6F3032D0CE}"/>
              </a:ext>
            </a:extLst>
          </p:cNvPr>
          <p:cNvSpPr>
            <a:spLocks noGrp="1"/>
          </p:cNvSpPr>
          <p:nvPr>
            <p:ph type="body" orient="vert" idx="1"/>
          </p:nvPr>
        </p:nvSpPr>
        <p:spPr>
          <a:xfrm>
            <a:off x="1587710" y="2160016"/>
            <a:ext cx="9525200" cy="39261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88C2EE-2433-424A-878C-24514FF5D44F}"/>
              </a:ext>
            </a:extLst>
          </p:cNvPr>
          <p:cNvSpPr>
            <a:spLocks noGrp="1"/>
          </p:cNvSpPr>
          <p:nvPr>
            <p:ph type="dt" sz="half" idx="10"/>
          </p:nvPr>
        </p:nvSpPr>
        <p:spPr/>
        <p:txBody>
          <a:bodyPr/>
          <a:lstStyle/>
          <a:p>
            <a:fld id="{1449AA12-8195-4182-A7AC-2E7E59DFBDAF}" type="datetimeFigureOut">
              <a:rPr lang="en-US" smtClean="0"/>
              <a:t>10/28/2021</a:t>
            </a:fld>
            <a:endParaRPr lang="en-US"/>
          </a:p>
        </p:txBody>
      </p:sp>
      <p:sp>
        <p:nvSpPr>
          <p:cNvPr id="5" name="Footer Placeholder 4">
            <a:extLst>
              <a:ext uri="{FF2B5EF4-FFF2-40B4-BE49-F238E27FC236}">
                <a16:creationId xmlns:a16="http://schemas.microsoft.com/office/drawing/2014/main" id="{1FFEFD20-ADE2-40F3-A071-6D1E97F8F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7D1D5-5E92-48E1-9475-EC122D3FE61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60FCF945-5CF3-5542-A36A-9CBB738E735E}"/>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7D61B-66C5-4341-8F2D-129A9E4D8283}"/>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5263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7FBCF-6EDB-4883-92D4-612F4D1C5589}"/>
              </a:ext>
            </a:extLst>
          </p:cNvPr>
          <p:cNvSpPr>
            <a:spLocks noGrp="1"/>
          </p:cNvSpPr>
          <p:nvPr>
            <p:ph type="title" orient="vert"/>
          </p:nvPr>
        </p:nvSpPr>
        <p:spPr>
          <a:xfrm>
            <a:off x="8846380" y="565149"/>
            <a:ext cx="2266530" cy="56118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D2DF8-B588-416F-AA11-9F3A0DDE6765}"/>
              </a:ext>
            </a:extLst>
          </p:cNvPr>
          <p:cNvSpPr>
            <a:spLocks noGrp="1"/>
          </p:cNvSpPr>
          <p:nvPr>
            <p:ph type="body" orient="vert" idx="1"/>
          </p:nvPr>
        </p:nvSpPr>
        <p:spPr>
          <a:xfrm>
            <a:off x="1587710" y="565149"/>
            <a:ext cx="7088929" cy="5611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2F7B1D-405D-4EE7-9A23-3F21916C9503}"/>
              </a:ext>
            </a:extLst>
          </p:cNvPr>
          <p:cNvSpPr>
            <a:spLocks noGrp="1"/>
          </p:cNvSpPr>
          <p:nvPr>
            <p:ph type="dt" sz="half" idx="10"/>
          </p:nvPr>
        </p:nvSpPr>
        <p:spPr/>
        <p:txBody>
          <a:bodyPr/>
          <a:lstStyle/>
          <a:p>
            <a:fld id="{1449AA12-8195-4182-A7AC-2E7E59DFBDAF}" type="datetimeFigureOut">
              <a:rPr lang="en-US" smtClean="0"/>
              <a:t>10/28/2021</a:t>
            </a:fld>
            <a:endParaRPr lang="en-US"/>
          </a:p>
        </p:txBody>
      </p:sp>
      <p:sp>
        <p:nvSpPr>
          <p:cNvPr id="5" name="Footer Placeholder 4">
            <a:extLst>
              <a:ext uri="{FF2B5EF4-FFF2-40B4-BE49-F238E27FC236}">
                <a16:creationId xmlns:a16="http://schemas.microsoft.com/office/drawing/2014/main" id="{D27B9304-686C-431A-8E7F-D9DD19F4D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A240B-DB2E-46ED-8AC6-744B2C1C70E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2F275F2C-778B-864A-8379-6D0726B18FDC}"/>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0051C8-76B3-384B-BCF1-60BB80301FCD}"/>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991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5DD8-8608-4B55-96D8-0AB848C028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3CC0B-7B21-422D-937D-FBD49EE939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0EAFA-89BC-43E9-8EB9-B6B3CD136E43}"/>
              </a:ext>
            </a:extLst>
          </p:cNvPr>
          <p:cNvSpPr>
            <a:spLocks noGrp="1"/>
          </p:cNvSpPr>
          <p:nvPr>
            <p:ph type="dt" sz="half" idx="10"/>
          </p:nvPr>
        </p:nvSpPr>
        <p:spPr/>
        <p:txBody>
          <a:bodyPr/>
          <a:lstStyle/>
          <a:p>
            <a:fld id="{1449AA12-8195-4182-A7AC-2E7E59DFBDAF}" type="datetimeFigureOut">
              <a:rPr lang="en-US" smtClean="0"/>
              <a:t>10/28/2021</a:t>
            </a:fld>
            <a:endParaRPr lang="en-US"/>
          </a:p>
        </p:txBody>
      </p:sp>
      <p:sp>
        <p:nvSpPr>
          <p:cNvPr id="5" name="Footer Placeholder 4">
            <a:extLst>
              <a:ext uri="{FF2B5EF4-FFF2-40B4-BE49-F238E27FC236}">
                <a16:creationId xmlns:a16="http://schemas.microsoft.com/office/drawing/2014/main" id="{A3850944-70C2-487F-A102-58CDFB94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7B7B8-A972-455E-9D8C-9B8026A5306D}"/>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51" name="Rectangle 50">
            <a:extLst>
              <a:ext uri="{FF2B5EF4-FFF2-40B4-BE49-F238E27FC236}">
                <a16:creationId xmlns:a16="http://schemas.microsoft.com/office/drawing/2014/main" id="{CCC95119-6D9D-3542-9E0E-4171B33DC9C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FC92F19-7317-314C-81B7-43B8B687F4E4}"/>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6150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087F2-AA0E-4F0C-9AD6-2353021573D7}"/>
              </a:ext>
            </a:extLst>
          </p:cNvPr>
          <p:cNvSpPr>
            <a:spLocks noGrp="1"/>
          </p:cNvSpPr>
          <p:nvPr>
            <p:ph type="title"/>
          </p:nvPr>
        </p:nvSpPr>
        <p:spPr>
          <a:xfrm>
            <a:off x="3221150" y="1251674"/>
            <a:ext cx="7891760" cy="2914688"/>
          </a:xfrm>
        </p:spPr>
        <p:txBody>
          <a:bodyPr anchor="t"/>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E7937807-96B8-4061-A845-1287216BF53B}"/>
              </a:ext>
            </a:extLst>
          </p:cNvPr>
          <p:cNvSpPr>
            <a:spLocks noGrp="1"/>
          </p:cNvSpPr>
          <p:nvPr>
            <p:ph type="body" idx="1"/>
          </p:nvPr>
        </p:nvSpPr>
        <p:spPr>
          <a:xfrm>
            <a:off x="3221150" y="4818126"/>
            <a:ext cx="7891760" cy="1271524"/>
          </a:xfrm>
        </p:spPr>
        <p:txBody>
          <a:bodyPr anchor="b"/>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2AF346-9503-4767-BCB4-84B823E27419}"/>
              </a:ext>
            </a:extLst>
          </p:cNvPr>
          <p:cNvSpPr>
            <a:spLocks noGrp="1"/>
          </p:cNvSpPr>
          <p:nvPr>
            <p:ph type="dt" sz="half" idx="10"/>
          </p:nvPr>
        </p:nvSpPr>
        <p:spPr/>
        <p:txBody>
          <a:bodyPr/>
          <a:lstStyle/>
          <a:p>
            <a:fld id="{1449AA12-8195-4182-A7AC-2E7E59DFBDAF}" type="datetimeFigureOut">
              <a:rPr lang="en-US" smtClean="0"/>
              <a:t>10/28/2021</a:t>
            </a:fld>
            <a:endParaRPr lang="en-US"/>
          </a:p>
        </p:txBody>
      </p:sp>
      <p:sp>
        <p:nvSpPr>
          <p:cNvPr id="5" name="Footer Placeholder 4">
            <a:extLst>
              <a:ext uri="{FF2B5EF4-FFF2-40B4-BE49-F238E27FC236}">
                <a16:creationId xmlns:a16="http://schemas.microsoft.com/office/drawing/2014/main" id="{5259605B-A39D-4BEE-B46F-16CF13FA0BA7}"/>
              </a:ext>
            </a:extLst>
          </p:cNvPr>
          <p:cNvSpPr>
            <a:spLocks noGrp="1"/>
          </p:cNvSpPr>
          <p:nvPr>
            <p:ph type="ftr" sz="quarter" idx="11"/>
          </p:nvPr>
        </p:nvSpPr>
        <p:spPr>
          <a:xfrm>
            <a:off x="3221150" y="6292850"/>
            <a:ext cx="4114800" cy="365125"/>
          </a:xfrm>
        </p:spPr>
        <p:txBody>
          <a:bodyPr/>
          <a:lstStyle/>
          <a:p>
            <a:endParaRPr lang="en-US"/>
          </a:p>
        </p:txBody>
      </p:sp>
      <p:sp>
        <p:nvSpPr>
          <p:cNvPr id="6" name="Slide Number Placeholder 5">
            <a:extLst>
              <a:ext uri="{FF2B5EF4-FFF2-40B4-BE49-F238E27FC236}">
                <a16:creationId xmlns:a16="http://schemas.microsoft.com/office/drawing/2014/main" id="{2575834A-942D-410B-A430-43F9E01FC5F9}"/>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4AD199D5-C485-D449-9804-F755E0907B51}"/>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4290D1A7-C550-2540-86C9-EB0FB2EB2E71}"/>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377839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CAD2-C321-4E81-AEBE-696A90E2D9A4}"/>
              </a:ext>
            </a:extLst>
          </p:cNvPr>
          <p:cNvSpPr>
            <a:spLocks noGrp="1"/>
          </p:cNvSpPr>
          <p:nvPr>
            <p:ph type="title"/>
          </p:nvPr>
        </p:nvSpPr>
        <p:spPr>
          <a:xfrm>
            <a:off x="1587710" y="455362"/>
            <a:ext cx="9486690" cy="155041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EF20CD1-0E09-4415-911C-0F5B7341DD80}"/>
              </a:ext>
            </a:extLst>
          </p:cNvPr>
          <p:cNvSpPr>
            <a:spLocks noGrp="1"/>
          </p:cNvSpPr>
          <p:nvPr>
            <p:ph sz="half" idx="1"/>
          </p:nvPr>
        </p:nvSpPr>
        <p:spPr>
          <a:xfrm>
            <a:off x="1587709" y="2160016"/>
            <a:ext cx="4425437" cy="3927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963EDD-031A-49CA-9130-067550BD0D55}"/>
              </a:ext>
            </a:extLst>
          </p:cNvPr>
          <p:cNvSpPr>
            <a:spLocks noGrp="1"/>
          </p:cNvSpPr>
          <p:nvPr>
            <p:ph sz="half" idx="2"/>
          </p:nvPr>
        </p:nvSpPr>
        <p:spPr>
          <a:xfrm>
            <a:off x="6648963" y="2160016"/>
            <a:ext cx="4425437" cy="3927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808E79-A0BE-49F3-AE92-7EE5CC78F1A6}"/>
              </a:ext>
            </a:extLst>
          </p:cNvPr>
          <p:cNvSpPr>
            <a:spLocks noGrp="1"/>
          </p:cNvSpPr>
          <p:nvPr>
            <p:ph type="dt" sz="half" idx="10"/>
          </p:nvPr>
        </p:nvSpPr>
        <p:spPr/>
        <p:txBody>
          <a:bodyPr/>
          <a:lstStyle/>
          <a:p>
            <a:fld id="{1449AA12-8195-4182-A7AC-2E7E59DFBDAF}" type="datetimeFigureOut">
              <a:rPr lang="en-US" smtClean="0"/>
              <a:t>10/28/2021</a:t>
            </a:fld>
            <a:endParaRPr lang="en-US"/>
          </a:p>
        </p:txBody>
      </p:sp>
      <p:sp>
        <p:nvSpPr>
          <p:cNvPr id="6" name="Footer Placeholder 5">
            <a:extLst>
              <a:ext uri="{FF2B5EF4-FFF2-40B4-BE49-F238E27FC236}">
                <a16:creationId xmlns:a16="http://schemas.microsoft.com/office/drawing/2014/main" id="{2898B87C-BF1E-47CF-9A4E-FD4BE32C0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06E71-46F6-469C-A9CA-E707EBE51B58}"/>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052659F6-6B3B-A545-A45F-FAD238210D47}"/>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80637F8-15DE-2240-8BF8-D6E57A337B1A}"/>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529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3B26D-64DE-4314-8BD2-25FD618FB46D}"/>
              </a:ext>
            </a:extLst>
          </p:cNvPr>
          <p:cNvSpPr>
            <a:spLocks noGrp="1"/>
          </p:cNvSpPr>
          <p:nvPr>
            <p:ph type="title"/>
          </p:nvPr>
        </p:nvSpPr>
        <p:spPr>
          <a:xfrm>
            <a:off x="1591056" y="457200"/>
            <a:ext cx="9521854" cy="1554480"/>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D77613-5CEE-4B05-A937-CD43EAAABF38}"/>
              </a:ext>
            </a:extLst>
          </p:cNvPr>
          <p:cNvSpPr>
            <a:spLocks noGrp="1"/>
          </p:cNvSpPr>
          <p:nvPr>
            <p:ph type="body" idx="1"/>
          </p:nvPr>
        </p:nvSpPr>
        <p:spPr>
          <a:xfrm>
            <a:off x="1591057"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3E4779-3B5A-4993-9C7F-FB19F1633F5D}"/>
              </a:ext>
            </a:extLst>
          </p:cNvPr>
          <p:cNvSpPr>
            <a:spLocks noGrp="1"/>
          </p:cNvSpPr>
          <p:nvPr>
            <p:ph sz="half" idx="2"/>
          </p:nvPr>
        </p:nvSpPr>
        <p:spPr>
          <a:xfrm>
            <a:off x="1591056" y="2988998"/>
            <a:ext cx="4425697" cy="3098112"/>
          </a:xfrm>
        </p:spPr>
        <p:txBody>
          <a:bodyPr/>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51081A-685C-4C18-9AE9-425106A02F6B}"/>
              </a:ext>
            </a:extLst>
          </p:cNvPr>
          <p:cNvSpPr>
            <a:spLocks noGrp="1"/>
          </p:cNvSpPr>
          <p:nvPr>
            <p:ph type="body" sz="quarter" idx="3"/>
          </p:nvPr>
        </p:nvSpPr>
        <p:spPr>
          <a:xfrm>
            <a:off x="6687214"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80F424-FE3A-4B7D-B60C-7AEA2118A585}"/>
              </a:ext>
            </a:extLst>
          </p:cNvPr>
          <p:cNvSpPr>
            <a:spLocks noGrp="1"/>
          </p:cNvSpPr>
          <p:nvPr>
            <p:ph sz="quarter" idx="4"/>
          </p:nvPr>
        </p:nvSpPr>
        <p:spPr>
          <a:xfrm>
            <a:off x="6687214" y="2988998"/>
            <a:ext cx="4425696" cy="3098112"/>
          </a:xfrm>
        </p:spPr>
        <p:txBody>
          <a:bodyPr/>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4D2A96-CD7D-41BC-BDBE-5E29B7C0B325}"/>
              </a:ext>
            </a:extLst>
          </p:cNvPr>
          <p:cNvSpPr>
            <a:spLocks noGrp="1"/>
          </p:cNvSpPr>
          <p:nvPr>
            <p:ph type="dt" sz="half" idx="10"/>
          </p:nvPr>
        </p:nvSpPr>
        <p:spPr/>
        <p:txBody>
          <a:bodyPr/>
          <a:lstStyle/>
          <a:p>
            <a:fld id="{1449AA12-8195-4182-A7AC-2E7E59DFBDAF}" type="datetimeFigureOut">
              <a:rPr lang="en-US" smtClean="0"/>
              <a:t>10/28/2021</a:t>
            </a:fld>
            <a:endParaRPr lang="en-US"/>
          </a:p>
        </p:txBody>
      </p:sp>
      <p:sp>
        <p:nvSpPr>
          <p:cNvPr id="8" name="Footer Placeholder 7">
            <a:extLst>
              <a:ext uri="{FF2B5EF4-FFF2-40B4-BE49-F238E27FC236}">
                <a16:creationId xmlns:a16="http://schemas.microsoft.com/office/drawing/2014/main" id="{2CD1471D-6DDE-4E56-84E9-48136966A9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A3F451-CF28-4F57-B844-52A665440A0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2" name="Rectangle 11">
            <a:extLst>
              <a:ext uri="{FF2B5EF4-FFF2-40B4-BE49-F238E27FC236}">
                <a16:creationId xmlns:a16="http://schemas.microsoft.com/office/drawing/2014/main" id="{2D1FA03E-7A83-AB41-BB4B-25B04946559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702630-3C98-A142-9D04-1D852974DC2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473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2D7A-4502-49C3-BAFB-6D46F7A2E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B67EE-A167-43D1-9C58-7B736CF28B64}"/>
              </a:ext>
            </a:extLst>
          </p:cNvPr>
          <p:cNvSpPr>
            <a:spLocks noGrp="1"/>
          </p:cNvSpPr>
          <p:nvPr>
            <p:ph type="dt" sz="half" idx="10"/>
          </p:nvPr>
        </p:nvSpPr>
        <p:spPr/>
        <p:txBody>
          <a:bodyPr/>
          <a:lstStyle/>
          <a:p>
            <a:fld id="{1449AA12-8195-4182-A7AC-2E7E59DFBDAF}" type="datetimeFigureOut">
              <a:rPr lang="en-US" smtClean="0"/>
              <a:t>10/28/2021</a:t>
            </a:fld>
            <a:endParaRPr lang="en-US"/>
          </a:p>
        </p:txBody>
      </p:sp>
      <p:sp>
        <p:nvSpPr>
          <p:cNvPr id="4" name="Footer Placeholder 3">
            <a:extLst>
              <a:ext uri="{FF2B5EF4-FFF2-40B4-BE49-F238E27FC236}">
                <a16:creationId xmlns:a16="http://schemas.microsoft.com/office/drawing/2014/main" id="{3C5605B7-599B-450E-9E8D-2A9AE3F30F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5BD2B1-8C5F-430B-A0F2-CD5281AB75E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8" name="Rectangle 7">
            <a:extLst>
              <a:ext uri="{FF2B5EF4-FFF2-40B4-BE49-F238E27FC236}">
                <a16:creationId xmlns:a16="http://schemas.microsoft.com/office/drawing/2014/main" id="{1DBA877B-B45A-BD48-8FC8-E752E7D7174F}"/>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F3343D-2AFA-B544-B40A-315F5EC680B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884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08016-71BA-4CD3-918D-51613F7F4DF5}"/>
              </a:ext>
            </a:extLst>
          </p:cNvPr>
          <p:cNvSpPr>
            <a:spLocks noGrp="1"/>
          </p:cNvSpPr>
          <p:nvPr>
            <p:ph type="dt" sz="half" idx="10"/>
          </p:nvPr>
        </p:nvSpPr>
        <p:spPr/>
        <p:txBody>
          <a:bodyPr/>
          <a:lstStyle/>
          <a:p>
            <a:fld id="{1449AA12-8195-4182-A7AC-2E7E59DFBDAF}" type="datetimeFigureOut">
              <a:rPr lang="en-US" smtClean="0"/>
              <a:t>10/28/2021</a:t>
            </a:fld>
            <a:endParaRPr lang="en-US"/>
          </a:p>
        </p:txBody>
      </p:sp>
      <p:sp>
        <p:nvSpPr>
          <p:cNvPr id="3" name="Footer Placeholder 2">
            <a:extLst>
              <a:ext uri="{FF2B5EF4-FFF2-40B4-BE49-F238E27FC236}">
                <a16:creationId xmlns:a16="http://schemas.microsoft.com/office/drawing/2014/main" id="{95B24F46-0425-47C6-9FFB-F69AFFFE89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CE7A99-1593-4189-A514-8209CC32A2EA}"/>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7" name="Rectangle 6">
            <a:extLst>
              <a:ext uri="{FF2B5EF4-FFF2-40B4-BE49-F238E27FC236}">
                <a16:creationId xmlns:a16="http://schemas.microsoft.com/office/drawing/2014/main" id="{11C15DFD-AB97-AB43-A6C9-2808708C91B4}"/>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05BA89-ECA6-2247-ABBB-3C67160202E9}"/>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915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33B-3FC6-4B08-9FBE-2DD48307A4D4}"/>
              </a:ext>
            </a:extLst>
          </p:cNvPr>
          <p:cNvSpPr>
            <a:spLocks noGrp="1"/>
          </p:cNvSpPr>
          <p:nvPr>
            <p:ph type="title"/>
          </p:nvPr>
        </p:nvSpPr>
        <p:spPr>
          <a:xfrm>
            <a:off x="1587712" y="455362"/>
            <a:ext cx="4043440" cy="158451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7FBD4A-4514-4DCE-8F18-914DF3F4EED1}"/>
              </a:ext>
            </a:extLst>
          </p:cNvPr>
          <p:cNvSpPr>
            <a:spLocks noGrp="1"/>
          </p:cNvSpPr>
          <p:nvPr>
            <p:ph idx="1"/>
          </p:nvPr>
        </p:nvSpPr>
        <p:spPr>
          <a:xfrm>
            <a:off x="6271232" y="565151"/>
            <a:ext cx="5358384" cy="5521960"/>
          </a:xfrm>
        </p:spPr>
        <p:txBody>
          <a:bodyPr>
            <a:normAutofit/>
          </a:bodyPr>
          <a:lstStyle>
            <a:lvl1pPr>
              <a:defRPr sz="2200"/>
            </a:lvl1pPr>
            <a:lvl2pPr>
              <a:defRPr sz="1900"/>
            </a:lvl2pPr>
            <a:lvl3pPr>
              <a:defRPr sz="1700"/>
            </a:lvl3pPr>
            <a:lvl4pPr>
              <a:defRPr sz="1500"/>
            </a:lvl4pPr>
            <a:lvl5pPr>
              <a:defRPr sz="15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F18C85-0675-4202-B796-352766854939}"/>
              </a:ext>
            </a:extLst>
          </p:cNvPr>
          <p:cNvSpPr>
            <a:spLocks noGrp="1"/>
          </p:cNvSpPr>
          <p:nvPr>
            <p:ph type="body" sz="half" idx="2"/>
          </p:nvPr>
        </p:nvSpPr>
        <p:spPr>
          <a:xfrm>
            <a:off x="1587712" y="2039874"/>
            <a:ext cx="4043440"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079E5-F934-4D04-866F-F7CB5B08ACC4}"/>
              </a:ext>
            </a:extLst>
          </p:cNvPr>
          <p:cNvSpPr>
            <a:spLocks noGrp="1"/>
          </p:cNvSpPr>
          <p:nvPr>
            <p:ph type="dt" sz="half" idx="10"/>
          </p:nvPr>
        </p:nvSpPr>
        <p:spPr/>
        <p:txBody>
          <a:bodyPr/>
          <a:lstStyle/>
          <a:p>
            <a:fld id="{1449AA12-8195-4182-A7AC-2E7E59DFBDAF}" type="datetimeFigureOut">
              <a:rPr lang="en-US" smtClean="0"/>
              <a:t>10/28/2021</a:t>
            </a:fld>
            <a:endParaRPr lang="en-US"/>
          </a:p>
        </p:txBody>
      </p:sp>
      <p:sp>
        <p:nvSpPr>
          <p:cNvPr id="6" name="Footer Placeholder 5">
            <a:extLst>
              <a:ext uri="{FF2B5EF4-FFF2-40B4-BE49-F238E27FC236}">
                <a16:creationId xmlns:a16="http://schemas.microsoft.com/office/drawing/2014/main" id="{E705FC94-7915-439A-B937-F02D1BB03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69B19-4156-4584-B1DC-4F42F200B915}"/>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DC1B6031-8ABE-F648-8E05-3D08D0D54B53}"/>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DABD855-35E6-BE4F-8B03-FD12DDB32E10}"/>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177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1F3B-090C-4BB5-84BE-8ED0FC5981A5}"/>
              </a:ext>
            </a:extLst>
          </p:cNvPr>
          <p:cNvSpPr>
            <a:spLocks noGrp="1"/>
          </p:cNvSpPr>
          <p:nvPr>
            <p:ph type="title"/>
          </p:nvPr>
        </p:nvSpPr>
        <p:spPr>
          <a:xfrm>
            <a:off x="1587711" y="455362"/>
            <a:ext cx="4043436" cy="1584512"/>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97C49E-9426-4B24-B2A7-C54B89DA60A3}"/>
              </a:ext>
            </a:extLst>
          </p:cNvPr>
          <p:cNvSpPr>
            <a:spLocks noGrp="1"/>
          </p:cNvSpPr>
          <p:nvPr>
            <p:ph type="pic" idx="1"/>
          </p:nvPr>
        </p:nvSpPr>
        <p:spPr>
          <a:xfrm>
            <a:off x="6271232" y="565150"/>
            <a:ext cx="5355607" cy="55226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BC7F011-0A5F-44E9-88CD-C95A33351B45}"/>
              </a:ext>
            </a:extLst>
          </p:cNvPr>
          <p:cNvSpPr>
            <a:spLocks noGrp="1"/>
          </p:cNvSpPr>
          <p:nvPr>
            <p:ph type="body" sz="half" idx="2"/>
          </p:nvPr>
        </p:nvSpPr>
        <p:spPr>
          <a:xfrm>
            <a:off x="1587711" y="2039874"/>
            <a:ext cx="4043436"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721C85-27BB-4533-A21B-C379FE03A944}"/>
              </a:ext>
            </a:extLst>
          </p:cNvPr>
          <p:cNvSpPr>
            <a:spLocks noGrp="1"/>
          </p:cNvSpPr>
          <p:nvPr>
            <p:ph type="dt" sz="half" idx="10"/>
          </p:nvPr>
        </p:nvSpPr>
        <p:spPr/>
        <p:txBody>
          <a:bodyPr/>
          <a:lstStyle/>
          <a:p>
            <a:fld id="{1449AA12-8195-4182-A7AC-2E7E59DFBDAF}" type="datetimeFigureOut">
              <a:rPr lang="en-US" smtClean="0"/>
              <a:t>10/28/2021</a:t>
            </a:fld>
            <a:endParaRPr lang="en-US"/>
          </a:p>
        </p:txBody>
      </p:sp>
      <p:sp>
        <p:nvSpPr>
          <p:cNvPr id="6" name="Footer Placeholder 5">
            <a:extLst>
              <a:ext uri="{FF2B5EF4-FFF2-40B4-BE49-F238E27FC236}">
                <a16:creationId xmlns:a16="http://schemas.microsoft.com/office/drawing/2014/main" id="{35018850-01F1-4247-9BFD-1DDC5DDDC3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365A9-4C28-480F-B370-2DFF234B73F7}"/>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920EAFF3-0A84-F84B-90E4-A596F00B3DC2}"/>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392559-3C15-B249-93C9-B0F7E9E5DDD8}"/>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8543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7ACD69-D2F4-4938-B590-C414049017E0}"/>
              </a:ext>
            </a:extLst>
          </p:cNvPr>
          <p:cNvSpPr>
            <a:spLocks noGrp="1"/>
          </p:cNvSpPr>
          <p:nvPr>
            <p:ph type="title"/>
          </p:nvPr>
        </p:nvSpPr>
        <p:spPr>
          <a:xfrm>
            <a:off x="1587710" y="455362"/>
            <a:ext cx="9486690" cy="155041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2E762BD4-BA0F-4CA4-BAE3-DF2B5087C045}"/>
              </a:ext>
            </a:extLst>
          </p:cNvPr>
          <p:cNvSpPr>
            <a:spLocks noGrp="1"/>
          </p:cNvSpPr>
          <p:nvPr>
            <p:ph type="body" idx="1"/>
          </p:nvPr>
        </p:nvSpPr>
        <p:spPr>
          <a:xfrm>
            <a:off x="1587710" y="2160016"/>
            <a:ext cx="9486690" cy="39261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0B2FEE-249E-42F1-94D8-A8C0759EF471}"/>
              </a:ext>
            </a:extLst>
          </p:cNvPr>
          <p:cNvSpPr>
            <a:spLocks noGrp="1"/>
          </p:cNvSpPr>
          <p:nvPr>
            <p:ph type="dt" sz="half" idx="2"/>
          </p:nvPr>
        </p:nvSpPr>
        <p:spPr>
          <a:xfrm>
            <a:off x="8018632" y="6292850"/>
            <a:ext cx="3094278"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49AA12-8195-4182-A7AC-2E7E59DFBDAF}" type="datetimeFigureOut">
              <a:rPr lang="en-US" smtClean="0"/>
              <a:pPr/>
              <a:t>10/28/2021</a:t>
            </a:fld>
            <a:endParaRPr lang="en-US"/>
          </a:p>
        </p:txBody>
      </p:sp>
      <p:sp>
        <p:nvSpPr>
          <p:cNvPr id="5" name="Footer Placeholder 4">
            <a:extLst>
              <a:ext uri="{FF2B5EF4-FFF2-40B4-BE49-F238E27FC236}">
                <a16:creationId xmlns:a16="http://schemas.microsoft.com/office/drawing/2014/main" id="{8560C617-A890-4920-83B0-143C03349066}"/>
              </a:ext>
            </a:extLst>
          </p:cNvPr>
          <p:cNvSpPr>
            <a:spLocks noGrp="1"/>
          </p:cNvSpPr>
          <p:nvPr>
            <p:ph type="ftr" sz="quarter" idx="3"/>
          </p:nvPr>
        </p:nvSpPr>
        <p:spPr>
          <a:xfrm>
            <a:off x="1587711" y="6292850"/>
            <a:ext cx="41148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F1B4F1-B06B-4BBE-BFFF-C0B386E2449E}"/>
              </a:ext>
            </a:extLst>
          </p:cNvPr>
          <p:cNvSpPr>
            <a:spLocks noGrp="1"/>
          </p:cNvSpPr>
          <p:nvPr>
            <p:ph type="sldNum" sz="quarter" idx="4"/>
          </p:nvPr>
        </p:nvSpPr>
        <p:spPr>
          <a:xfrm>
            <a:off x="11149574" y="6292850"/>
            <a:ext cx="813816"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DFC975-2FD7-44A5-9E78-ECBA46156075}" type="slidenum">
              <a:rPr lang="en-US" smtClean="0"/>
              <a:pPr/>
              <a:t>‹#›</a:t>
            </a:fld>
            <a:endParaRPr lang="en-US"/>
          </a:p>
        </p:txBody>
      </p:sp>
    </p:spTree>
    <p:extLst>
      <p:ext uri="{BB962C8B-B14F-4D97-AF65-F5344CB8AC3E}">
        <p14:creationId xmlns:p14="http://schemas.microsoft.com/office/powerpoint/2010/main" val="3374986313"/>
      </p:ext>
    </p:extLst>
  </p:cSld>
  <p:clrMap bg1="dk1" tx1="lt1" bg2="dk2"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64" r:id="rId6"/>
    <p:sldLayoutId id="2147483860" r:id="rId7"/>
    <p:sldLayoutId id="2147483861" r:id="rId8"/>
    <p:sldLayoutId id="2147483862" r:id="rId9"/>
    <p:sldLayoutId id="2147483863" r:id="rId10"/>
    <p:sldLayoutId id="2147483865"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2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Font typeface="Arial" panose="020B0604020202020204" pitchFamily="34" charset="0"/>
        <a:buChar char="•"/>
        <a:defRPr sz="19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tebz.it/quelli-che-aspettano/"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81148B8-58D0-4E9A-A32C-B3B181A3A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1EC1EF6-A5BF-44DB-A672-D024091B3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5495"/>
            <a:ext cx="5106593"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Rectangle 21">
            <a:extLst>
              <a:ext uri="{FF2B5EF4-FFF2-40B4-BE49-F238E27FC236}">
                <a16:creationId xmlns:a16="http://schemas.microsoft.com/office/drawing/2014/main" id="{45E02CBB-287D-4A17-B2F3-56AD2C058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2769"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FA5EFB4-3793-4598-96E7-4AACDB259D23}"/>
              </a:ext>
            </a:extLst>
          </p:cNvPr>
          <p:cNvSpPr>
            <a:spLocks noGrp="1"/>
          </p:cNvSpPr>
          <p:nvPr>
            <p:ph type="subTitle" idx="1"/>
          </p:nvPr>
        </p:nvSpPr>
        <p:spPr>
          <a:xfrm>
            <a:off x="6305124" y="3321022"/>
            <a:ext cx="5553005" cy="1268984"/>
          </a:xfrm>
        </p:spPr>
        <p:txBody>
          <a:bodyPr vert="horz" lIns="91440" tIns="45720" rIns="91440" bIns="45720" rtlCol="0" anchor="b">
            <a:noAutofit/>
          </a:bodyPr>
          <a:lstStyle/>
          <a:p>
            <a:pPr algn="ctr"/>
            <a:r>
              <a:rPr lang="en-GB" sz="7200" b="1" u="sng" dirty="0"/>
              <a:t>The Pupil Council</a:t>
            </a:r>
            <a:endParaRPr lang="en-GB" sz="3600" dirty="0"/>
          </a:p>
        </p:txBody>
      </p:sp>
      <p:pic>
        <p:nvPicPr>
          <p:cNvPr id="4" name="Picture 4" descr="Logo&#10;&#10;Description automatically generated">
            <a:extLst>
              <a:ext uri="{FF2B5EF4-FFF2-40B4-BE49-F238E27FC236}">
                <a16:creationId xmlns:a16="http://schemas.microsoft.com/office/drawing/2014/main" id="{46643562-A770-4F9D-9651-50403BA12BF9}"/>
              </a:ext>
            </a:extLst>
          </p:cNvPr>
          <p:cNvPicPr>
            <a:picLocks noChangeAspect="1"/>
          </p:cNvPicPr>
          <p:nvPr/>
        </p:nvPicPr>
        <p:blipFill>
          <a:blip r:embed="rId2"/>
          <a:stretch>
            <a:fillRect/>
          </a:stretch>
        </p:blipFill>
        <p:spPr>
          <a:xfrm>
            <a:off x="713698" y="2260982"/>
            <a:ext cx="3691252" cy="3654339"/>
          </a:xfrm>
          <a:prstGeom prst="rect">
            <a:avLst/>
          </a:prstGeom>
        </p:spPr>
      </p:pic>
    </p:spTree>
    <p:extLst>
      <p:ext uri="{BB962C8B-B14F-4D97-AF65-F5344CB8AC3E}">
        <p14:creationId xmlns:p14="http://schemas.microsoft.com/office/powerpoint/2010/main" val="3549389031"/>
      </p:ext>
    </p:extLst>
  </p:cSld>
  <p:clrMapOvr>
    <a:masterClrMapping/>
  </p:clrMapOvr>
  <mc:AlternateContent xmlns:mc="http://schemas.openxmlformats.org/markup-compatibility/2006" xmlns:p14="http://schemas.microsoft.com/office/powerpoint/2010/main">
    <mc:Choice Requires="p14">
      <p:transition spd="slow" p14:dur="5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AB29C-2054-4346-8874-059F38FC7C94}"/>
              </a:ext>
            </a:extLst>
          </p:cNvPr>
          <p:cNvSpPr>
            <a:spLocks noGrp="1"/>
          </p:cNvSpPr>
          <p:nvPr>
            <p:ph type="title"/>
          </p:nvPr>
        </p:nvSpPr>
        <p:spPr/>
        <p:txBody>
          <a:bodyPr>
            <a:normAutofit/>
          </a:bodyPr>
          <a:lstStyle/>
          <a:p>
            <a:r>
              <a:rPr lang="en-GB" sz="5400" u="sng" dirty="0"/>
              <a:t>What Is The Pupil Council?</a:t>
            </a:r>
          </a:p>
        </p:txBody>
      </p:sp>
      <p:sp>
        <p:nvSpPr>
          <p:cNvPr id="3" name="Content Placeholder 2">
            <a:extLst>
              <a:ext uri="{FF2B5EF4-FFF2-40B4-BE49-F238E27FC236}">
                <a16:creationId xmlns:a16="http://schemas.microsoft.com/office/drawing/2014/main" id="{8478715D-FB64-4F93-A4AA-03C5C334C9E2}"/>
              </a:ext>
            </a:extLst>
          </p:cNvPr>
          <p:cNvSpPr>
            <a:spLocks noGrp="1"/>
          </p:cNvSpPr>
          <p:nvPr>
            <p:ph idx="1"/>
          </p:nvPr>
        </p:nvSpPr>
        <p:spPr>
          <a:xfrm>
            <a:off x="1648186" y="2326326"/>
            <a:ext cx="9486690" cy="3926152"/>
          </a:xfrm>
        </p:spPr>
        <p:txBody>
          <a:bodyPr vert="horz" lIns="91440" tIns="45720" rIns="91440" bIns="45720" rtlCol="0" anchor="t">
            <a:normAutofit lnSpcReduction="10000"/>
          </a:bodyPr>
          <a:lstStyle/>
          <a:p>
            <a:pPr marL="0" indent="0">
              <a:buNone/>
            </a:pPr>
            <a:r>
              <a:rPr lang="en-GB" sz="2800" dirty="0"/>
              <a:t>The Pupil Council is a group of primary ones to sevens that help throughout the school. We raise funds to get new equipment for the school and to donate to charities.</a:t>
            </a:r>
            <a:endParaRPr lang="en-US" sz="2800" dirty="0"/>
          </a:p>
          <a:p>
            <a:pPr marL="0" indent="0">
              <a:buNone/>
            </a:pPr>
            <a:r>
              <a:rPr lang="en-GB" sz="2800" dirty="0"/>
              <a:t>If you have any ideas for the school or questions for the Pupil Council, you can go to the pupil Council members in your class and they would be happy to listen to ideas and also try to help with any questions. </a:t>
            </a:r>
          </a:p>
          <a:p>
            <a:pPr marL="0" indent="0">
              <a:buNone/>
            </a:pPr>
            <a:endParaRPr lang="en-GB" sz="2800" dirty="0"/>
          </a:p>
          <a:p>
            <a:endParaRPr lang="en-GB" dirty="0"/>
          </a:p>
        </p:txBody>
      </p:sp>
    </p:spTree>
    <p:extLst>
      <p:ext uri="{BB962C8B-B14F-4D97-AF65-F5344CB8AC3E}">
        <p14:creationId xmlns:p14="http://schemas.microsoft.com/office/powerpoint/2010/main" val="101480912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3119-DA69-4B93-A870-4ADDDEEFEF0B}"/>
              </a:ext>
            </a:extLst>
          </p:cNvPr>
          <p:cNvSpPr>
            <a:spLocks noGrp="1"/>
          </p:cNvSpPr>
          <p:nvPr>
            <p:ph type="title"/>
          </p:nvPr>
        </p:nvSpPr>
        <p:spPr/>
        <p:txBody>
          <a:bodyPr/>
          <a:lstStyle/>
          <a:p>
            <a:r>
              <a:rPr lang="en-GB" u="sng"/>
              <a:t>Our Goals For The School</a:t>
            </a:r>
          </a:p>
        </p:txBody>
      </p:sp>
      <p:sp>
        <p:nvSpPr>
          <p:cNvPr id="3" name="Content Placeholder 2">
            <a:extLst>
              <a:ext uri="{FF2B5EF4-FFF2-40B4-BE49-F238E27FC236}">
                <a16:creationId xmlns:a16="http://schemas.microsoft.com/office/drawing/2014/main" id="{BA3B3AD1-FB7A-4E81-B264-55DD77737FA7}"/>
              </a:ext>
            </a:extLst>
          </p:cNvPr>
          <p:cNvSpPr>
            <a:spLocks noGrp="1"/>
          </p:cNvSpPr>
          <p:nvPr>
            <p:ph idx="1"/>
          </p:nvPr>
        </p:nvSpPr>
        <p:spPr/>
        <p:txBody>
          <a:bodyPr vert="horz" lIns="91440" tIns="45720" rIns="91440" bIns="45720" rtlCol="0" anchor="t">
            <a:normAutofit/>
          </a:bodyPr>
          <a:lstStyle/>
          <a:p>
            <a:pPr marL="0" indent="0">
              <a:buNone/>
            </a:pPr>
            <a:r>
              <a:rPr lang="en-GB" dirty="0"/>
              <a:t>As Pupil Council members we have many goals for the school such as:</a:t>
            </a:r>
          </a:p>
          <a:p>
            <a:pPr marL="0" indent="0">
              <a:buNone/>
            </a:pPr>
            <a:r>
              <a:rPr lang="en-GB" dirty="0"/>
              <a:t>Represent the views of our pupils</a:t>
            </a:r>
            <a:endParaRPr lang="en-US" dirty="0"/>
          </a:p>
          <a:p>
            <a:pPr marL="0" indent="0">
              <a:buNone/>
            </a:pPr>
            <a:r>
              <a:rPr lang="en-GB" dirty="0"/>
              <a:t>Promote positive relationships by leading by example</a:t>
            </a:r>
          </a:p>
          <a:p>
            <a:pPr marL="0" indent="0">
              <a:buNone/>
            </a:pPr>
            <a:r>
              <a:rPr lang="en-GB" dirty="0"/>
              <a:t>Lead assemblies</a:t>
            </a:r>
          </a:p>
          <a:p>
            <a:pPr marL="0" indent="0">
              <a:buNone/>
            </a:pPr>
            <a:r>
              <a:rPr lang="en-GB" dirty="0"/>
              <a:t>Organise and run school fundraising activities for chosen charities and the school fund</a:t>
            </a:r>
          </a:p>
          <a:p>
            <a:pPr marL="0" indent="0">
              <a:buNone/>
            </a:pPr>
            <a:endParaRPr lang="en-GB"/>
          </a:p>
        </p:txBody>
      </p:sp>
    </p:spTree>
    <p:extLst>
      <p:ext uri="{BB962C8B-B14F-4D97-AF65-F5344CB8AC3E}">
        <p14:creationId xmlns:p14="http://schemas.microsoft.com/office/powerpoint/2010/main" val="2447057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AF29C-94F2-48D7-8E74-0D544290874D}"/>
              </a:ext>
            </a:extLst>
          </p:cNvPr>
          <p:cNvSpPr>
            <a:spLocks noGrp="1"/>
          </p:cNvSpPr>
          <p:nvPr>
            <p:ph type="title"/>
          </p:nvPr>
        </p:nvSpPr>
        <p:spPr/>
        <p:txBody>
          <a:bodyPr/>
          <a:lstStyle/>
          <a:p>
            <a:r>
              <a:rPr lang="en-GB" dirty="0"/>
              <a:t>Previous examples of fundraising are -</a:t>
            </a:r>
          </a:p>
        </p:txBody>
      </p:sp>
      <p:sp>
        <p:nvSpPr>
          <p:cNvPr id="3" name="Content Placeholder 2">
            <a:extLst>
              <a:ext uri="{FF2B5EF4-FFF2-40B4-BE49-F238E27FC236}">
                <a16:creationId xmlns:a16="http://schemas.microsoft.com/office/drawing/2014/main" id="{FD9B2AAD-F7BA-4338-8522-A44641D0B9F9}"/>
              </a:ext>
            </a:extLst>
          </p:cNvPr>
          <p:cNvSpPr>
            <a:spLocks noGrp="1"/>
          </p:cNvSpPr>
          <p:nvPr>
            <p:ph idx="1"/>
          </p:nvPr>
        </p:nvSpPr>
        <p:spPr/>
        <p:txBody>
          <a:bodyPr vert="horz" lIns="91440" tIns="45720" rIns="91440" bIns="45720" rtlCol="0" anchor="t">
            <a:normAutofit/>
          </a:bodyPr>
          <a:lstStyle/>
          <a:p>
            <a:r>
              <a:rPr lang="en-GB"/>
              <a:t>Mr Fyfe beard shaving </a:t>
            </a:r>
          </a:p>
          <a:p>
            <a:r>
              <a:rPr lang="en-GB"/>
              <a:t>Children in need </a:t>
            </a:r>
          </a:p>
          <a:p>
            <a:r>
              <a:rPr lang="en-GB"/>
              <a:t>Poppy appeal </a:t>
            </a:r>
          </a:p>
          <a:p>
            <a:r>
              <a:rPr lang="en-GB"/>
              <a:t>Red nose day </a:t>
            </a:r>
          </a:p>
          <a:p>
            <a:r>
              <a:rPr lang="en-GB"/>
              <a:t>Stamp design</a:t>
            </a:r>
          </a:p>
          <a:p>
            <a:r>
              <a:rPr lang="en-GB"/>
              <a:t>Switch off fortnight </a:t>
            </a:r>
          </a:p>
          <a:p>
            <a:endParaRPr lang="en-GB"/>
          </a:p>
        </p:txBody>
      </p:sp>
    </p:spTree>
    <p:extLst>
      <p:ext uri="{BB962C8B-B14F-4D97-AF65-F5344CB8AC3E}">
        <p14:creationId xmlns:p14="http://schemas.microsoft.com/office/powerpoint/2010/main" val="3807253094"/>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40E6A-0CDC-482A-8139-72FCE09DDCE5}"/>
              </a:ext>
            </a:extLst>
          </p:cNvPr>
          <p:cNvSpPr>
            <a:spLocks noGrp="1"/>
          </p:cNvSpPr>
          <p:nvPr>
            <p:ph type="title"/>
          </p:nvPr>
        </p:nvSpPr>
        <p:spPr/>
        <p:txBody>
          <a:bodyPr/>
          <a:lstStyle/>
          <a:p>
            <a:r>
              <a:rPr lang="en-GB"/>
              <a:t>Our Members are </a:t>
            </a:r>
            <a:endParaRPr lang="en-US"/>
          </a:p>
        </p:txBody>
      </p:sp>
      <p:sp>
        <p:nvSpPr>
          <p:cNvPr id="3" name="Content Placeholder 2">
            <a:extLst>
              <a:ext uri="{FF2B5EF4-FFF2-40B4-BE49-F238E27FC236}">
                <a16:creationId xmlns:a16="http://schemas.microsoft.com/office/drawing/2014/main" id="{32F3BE74-7E7B-4D20-A0C0-2A743E35A732}"/>
              </a:ext>
            </a:extLst>
          </p:cNvPr>
          <p:cNvSpPr>
            <a:spLocks noGrp="1"/>
          </p:cNvSpPr>
          <p:nvPr>
            <p:ph idx="1"/>
          </p:nvPr>
        </p:nvSpPr>
        <p:spPr/>
        <p:txBody>
          <a:bodyPr vert="horz" lIns="91440" tIns="45720" rIns="91440" bIns="45720" rtlCol="0" anchor="t">
            <a:normAutofit/>
          </a:bodyPr>
          <a:lstStyle/>
          <a:p>
            <a:pPr marL="0" indent="0">
              <a:buNone/>
            </a:pPr>
            <a:r>
              <a:rPr lang="en-GB"/>
              <a:t>6/7 - Sophie W and Joshua </a:t>
            </a:r>
          </a:p>
          <a:p>
            <a:pPr marL="0" indent="0">
              <a:buNone/>
            </a:pPr>
            <a:r>
              <a:rPr lang="en-GB"/>
              <a:t>5/6 - William and Bridget </a:t>
            </a:r>
          </a:p>
          <a:p>
            <a:pPr marL="0" indent="0">
              <a:buNone/>
            </a:pPr>
            <a:r>
              <a:rPr lang="en-GB"/>
              <a:t>4/5 - Hollie P and Kyle </a:t>
            </a:r>
          </a:p>
          <a:p>
            <a:pPr marL="0" indent="0">
              <a:buNone/>
            </a:pPr>
            <a:r>
              <a:rPr lang="en-GB"/>
              <a:t>2/3 - Daniel W and Lucy  </a:t>
            </a:r>
          </a:p>
          <a:p>
            <a:pPr marL="0" indent="0">
              <a:buNone/>
            </a:pPr>
            <a:r>
              <a:rPr lang="en-GB"/>
              <a:t>1/2 - Arran and Ruby</a:t>
            </a:r>
          </a:p>
          <a:p>
            <a:pPr marL="0" indent="0">
              <a:buNone/>
            </a:pPr>
            <a:endParaRPr lang="en-GB"/>
          </a:p>
        </p:txBody>
      </p:sp>
    </p:spTree>
    <p:extLst>
      <p:ext uri="{BB962C8B-B14F-4D97-AF65-F5344CB8AC3E}">
        <p14:creationId xmlns:p14="http://schemas.microsoft.com/office/powerpoint/2010/main" val="3865174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icon&#10;&#10;Description automatically generated">
            <a:extLst>
              <a:ext uri="{FF2B5EF4-FFF2-40B4-BE49-F238E27FC236}">
                <a16:creationId xmlns:a16="http://schemas.microsoft.com/office/drawing/2014/main" id="{90E23E30-406F-4B7C-870D-0AEE72B24DF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5987"/>
          <a:stretch/>
        </p:blipFill>
        <p:spPr>
          <a:xfrm>
            <a:off x="4666760" y="10"/>
            <a:ext cx="7443597" cy="6857990"/>
          </a:xfrm>
          <a:prstGeom prst="rect">
            <a:avLst/>
          </a:prstGeom>
        </p:spPr>
      </p:pic>
      <p:sp>
        <p:nvSpPr>
          <p:cNvPr id="12" name="Rectangle 11">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8403"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8403"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8D2CAA-A0F0-4F62-B46E-2EABE0A49189}"/>
              </a:ext>
            </a:extLst>
          </p:cNvPr>
          <p:cNvSpPr>
            <a:spLocks noGrp="1"/>
          </p:cNvSpPr>
          <p:nvPr>
            <p:ph idx="1"/>
          </p:nvPr>
        </p:nvSpPr>
        <p:spPr>
          <a:xfrm>
            <a:off x="576072" y="2160016"/>
            <a:ext cx="3603625" cy="3926152"/>
          </a:xfrm>
        </p:spPr>
        <p:txBody>
          <a:bodyPr vert="horz" lIns="91440" tIns="45720" rIns="91440" bIns="45720" rtlCol="0" anchor="t">
            <a:normAutofit/>
          </a:bodyPr>
          <a:lstStyle/>
          <a:p>
            <a:pPr marL="0" indent="0">
              <a:buNone/>
            </a:pPr>
            <a:r>
              <a:rPr lang="en-US" sz="3200" b="1"/>
              <a:t>Our Values Are To Always Be </a:t>
            </a:r>
          </a:p>
          <a:p>
            <a:pPr marL="0" indent="0">
              <a:buNone/>
            </a:pPr>
            <a:r>
              <a:rPr lang="en-US" sz="3200"/>
              <a:t>Ready </a:t>
            </a:r>
          </a:p>
          <a:p>
            <a:pPr marL="0" indent="0">
              <a:buNone/>
            </a:pPr>
            <a:r>
              <a:rPr lang="en-US" sz="3200"/>
              <a:t>Respectful </a:t>
            </a:r>
          </a:p>
          <a:p>
            <a:pPr marL="0" indent="0">
              <a:buNone/>
            </a:pPr>
            <a:r>
              <a:rPr lang="en-US" sz="3200"/>
              <a:t>Safe </a:t>
            </a:r>
          </a:p>
        </p:txBody>
      </p:sp>
    </p:spTree>
    <p:extLst>
      <p:ext uri="{BB962C8B-B14F-4D97-AF65-F5344CB8AC3E}">
        <p14:creationId xmlns:p14="http://schemas.microsoft.com/office/powerpoint/2010/main" val="288177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3">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5">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7">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C795E1-7F12-48BD-A060-6508158DA061}"/>
              </a:ext>
            </a:extLst>
          </p:cNvPr>
          <p:cNvSpPr>
            <a:spLocks noGrp="1"/>
          </p:cNvSpPr>
          <p:nvPr>
            <p:ph type="title"/>
          </p:nvPr>
        </p:nvSpPr>
        <p:spPr>
          <a:xfrm>
            <a:off x="7695729" y="455362"/>
            <a:ext cx="3378671" cy="1550419"/>
          </a:xfrm>
        </p:spPr>
        <p:txBody>
          <a:bodyPr>
            <a:normAutofit/>
          </a:bodyPr>
          <a:lstStyle/>
          <a:p>
            <a:r>
              <a:rPr lang="en-GB"/>
              <a:t>THANK YOU!</a:t>
            </a:r>
          </a:p>
        </p:txBody>
      </p:sp>
      <p:sp>
        <p:nvSpPr>
          <p:cNvPr id="3" name="Content Placeholder 2">
            <a:extLst>
              <a:ext uri="{FF2B5EF4-FFF2-40B4-BE49-F238E27FC236}">
                <a16:creationId xmlns:a16="http://schemas.microsoft.com/office/drawing/2014/main" id="{67E194F2-FD2B-4442-9599-BDDB2169DE63}"/>
              </a:ext>
            </a:extLst>
          </p:cNvPr>
          <p:cNvSpPr>
            <a:spLocks noGrp="1"/>
          </p:cNvSpPr>
          <p:nvPr>
            <p:ph idx="1"/>
          </p:nvPr>
        </p:nvSpPr>
        <p:spPr>
          <a:xfrm>
            <a:off x="7695728" y="2160016"/>
            <a:ext cx="3378672" cy="3926152"/>
          </a:xfrm>
        </p:spPr>
        <p:txBody>
          <a:bodyPr vert="horz" lIns="91440" tIns="45720" rIns="91440" bIns="45720" rtlCol="0" anchor="t">
            <a:normAutofit/>
          </a:bodyPr>
          <a:lstStyle/>
          <a:p>
            <a:pPr marL="0" indent="0">
              <a:buNone/>
            </a:pPr>
            <a:r>
              <a:rPr lang="en-GB" dirty="0"/>
              <a:t>   </a:t>
            </a:r>
            <a:r>
              <a:rPr lang="en-GB" sz="3600" b="1" dirty="0"/>
              <a:t>   And Always </a:t>
            </a:r>
          </a:p>
          <a:p>
            <a:pPr marL="0" indent="0">
              <a:buNone/>
            </a:pPr>
            <a:r>
              <a:rPr lang="en-GB" sz="3600" b="1" dirty="0"/>
              <a:t>Remember to be SUPER</a:t>
            </a:r>
          </a:p>
        </p:txBody>
      </p:sp>
      <p:pic>
        <p:nvPicPr>
          <p:cNvPr id="9" name="Picture 9">
            <a:extLst>
              <a:ext uri="{FF2B5EF4-FFF2-40B4-BE49-F238E27FC236}">
                <a16:creationId xmlns:a16="http://schemas.microsoft.com/office/drawing/2014/main" id="{0FAD0EC1-38F2-4C61-B5A0-FD7E52814D11}"/>
              </a:ext>
            </a:extLst>
          </p:cNvPr>
          <p:cNvPicPr>
            <a:picLocks noChangeAspect="1"/>
          </p:cNvPicPr>
          <p:nvPr/>
        </p:nvPicPr>
        <p:blipFill>
          <a:blip r:embed="rId2"/>
          <a:stretch>
            <a:fillRect/>
          </a:stretch>
        </p:blipFill>
        <p:spPr>
          <a:xfrm>
            <a:off x="1701327" y="1207238"/>
            <a:ext cx="5565250" cy="4243503"/>
          </a:xfrm>
          <a:prstGeom prst="rect">
            <a:avLst/>
          </a:prstGeom>
        </p:spPr>
      </p:pic>
    </p:spTree>
    <p:extLst>
      <p:ext uri="{BB962C8B-B14F-4D97-AF65-F5344CB8AC3E}">
        <p14:creationId xmlns:p14="http://schemas.microsoft.com/office/powerpoint/2010/main" val="3312791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InterweaveVTI">
  <a:themeElements>
    <a:clrScheme name="Interweave-R1">
      <a:dk1>
        <a:srgbClr val="000000"/>
      </a:dk1>
      <a:lt1>
        <a:srgbClr val="FFFFFF"/>
      </a:lt1>
      <a:dk2>
        <a:srgbClr val="292C2D"/>
      </a:dk2>
      <a:lt2>
        <a:srgbClr val="DDDEDD"/>
      </a:lt2>
      <a:accent1>
        <a:srgbClr val="0BA5E8"/>
      </a:accent1>
      <a:accent2>
        <a:srgbClr val="5066E1"/>
      </a:accent2>
      <a:accent3>
        <a:srgbClr val="894EC0"/>
      </a:accent3>
      <a:accent4>
        <a:srgbClr val="E54196"/>
      </a:accent4>
      <a:accent5>
        <a:srgbClr val="BE4449"/>
      </a:accent5>
      <a:accent6>
        <a:srgbClr val="F55822"/>
      </a:accent6>
      <a:hlink>
        <a:srgbClr val="C22DD8"/>
      </a:hlink>
      <a:folHlink>
        <a:srgbClr val="737F82"/>
      </a:folHlink>
    </a:clrScheme>
    <a:fontScheme name="Interweave">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weaveVTI" id="{2A5AE21D-FC75-4AD0-BC12-FA563BC24905}" vid="{9A4A41B8-EB69-44BB-8E15-B517E25CF8C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F3BC19CC7F8F64A8C5A895DD46DE2B3" ma:contentTypeVersion="4" ma:contentTypeDescription="Create a new document." ma:contentTypeScope="" ma:versionID="03e3d4b77d0b006926543ee3c255f237">
  <xsd:schema xmlns:xsd="http://www.w3.org/2001/XMLSchema" xmlns:xs="http://www.w3.org/2001/XMLSchema" xmlns:p="http://schemas.microsoft.com/office/2006/metadata/properties" xmlns:ns2="ba262b3b-bbbe-445a-844e-ee17867a775d" xmlns:ns3="40304da1-5392-4afb-8809-9a2edad5e78a" targetNamespace="http://schemas.microsoft.com/office/2006/metadata/properties" ma:root="true" ma:fieldsID="6bf980d0acdd502e7f7783095767130a" ns2:_="" ns3:_="">
    <xsd:import namespace="ba262b3b-bbbe-445a-844e-ee17867a775d"/>
    <xsd:import namespace="40304da1-5392-4afb-8809-9a2edad5e7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262b3b-bbbe-445a-844e-ee17867a77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0304da1-5392-4afb-8809-9a2edad5e78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0304da1-5392-4afb-8809-9a2edad5e78a">
      <UserInfo>
        <DisplayName>Mr Walker</DisplayName>
        <AccountId>15</AccountId>
        <AccountType/>
      </UserInfo>
    </SharedWithUsers>
  </documentManagement>
</p:properties>
</file>

<file path=customXml/itemProps1.xml><?xml version="1.0" encoding="utf-8"?>
<ds:datastoreItem xmlns:ds="http://schemas.openxmlformats.org/officeDocument/2006/customXml" ds:itemID="{7F7D6DED-E736-4206-A86B-C08354157954}">
  <ds:schemaRefs>
    <ds:schemaRef ds:uri="http://schemas.microsoft.com/sharepoint/v3/contenttype/forms"/>
  </ds:schemaRefs>
</ds:datastoreItem>
</file>

<file path=customXml/itemProps2.xml><?xml version="1.0" encoding="utf-8"?>
<ds:datastoreItem xmlns:ds="http://schemas.openxmlformats.org/officeDocument/2006/customXml" ds:itemID="{DA99E441-739D-4477-B2B6-18DDD10055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262b3b-bbbe-445a-844e-ee17867a775d"/>
    <ds:schemaRef ds:uri="40304da1-5392-4afb-8809-9a2edad5e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B055D5-0EB0-431C-8EEA-9309A708FB36}">
  <ds:schemaRefs>
    <ds:schemaRef ds:uri="http://schemas.microsoft.com/office/2006/metadata/properties"/>
    <ds:schemaRef ds:uri="http://schemas.microsoft.com/office/infopath/2007/PartnerControls"/>
    <ds:schemaRef ds:uri="http://www.w3.org/2000/xmlns/"/>
    <ds:schemaRef ds:uri="40304da1-5392-4afb-8809-9a2edad5e78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211</Words>
  <Application>Microsoft Office PowerPoint</Application>
  <PresentationFormat>Widescreen</PresentationFormat>
  <Paragraphs>30</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Neue Haas Grotesk Text Pro</vt:lpstr>
      <vt:lpstr>InterweaveVTI</vt:lpstr>
      <vt:lpstr>PowerPoint Presentation</vt:lpstr>
      <vt:lpstr>What Is The Pupil Council?</vt:lpstr>
      <vt:lpstr>Our Goals For The School</vt:lpstr>
      <vt:lpstr>Previous examples of fundraising are -</vt:lpstr>
      <vt:lpstr>Our Members are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dc:title>
  <dc:creator/>
  <cp:lastModifiedBy>Robert Walker</cp:lastModifiedBy>
  <cp:revision>17</cp:revision>
  <dcterms:created xsi:type="dcterms:W3CDTF">2021-09-10T12:56:53Z</dcterms:created>
  <dcterms:modified xsi:type="dcterms:W3CDTF">2021-10-28T20:16:05Z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0x0101003F3BC19CC7F8F64A8C5A895DD46DE2B3</vt:lpwstr>
  </property>
</Properties>
</file>